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144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FCB453-0A92-7CD0-DCAA-D506A5C154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FF273D6-F9AD-D180-C0D4-813C44CAFD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6160E2D-CAA5-A3FF-9D82-1024F6C23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043FCFC-E398-0358-7C8B-2177D1481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F91932A-44C0-CB24-AA81-689F3A7E3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AE9EFD-29EF-4D8E-BB3C-B5D9BFBF1551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654320104"/>
      </p:ext>
    </p:extLst>
  </p:cSld>
  <p:clrMapOvr>
    <a:masterClrMapping/>
  </p:clrMapOvr>
  <p:transition advClick="0" advTm="5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2D32F6-C4BE-524D-F25F-273478E5D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8CEACA0-6C58-F3E7-F531-EE5498B810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DA29E78-5A6D-91AD-C733-65A88267B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C8E2EF7-E441-A2D0-262E-015F3B5D8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FA963CF-B203-ED27-3D48-C5293A0A3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E881C3-A065-4043-86B6-17456C65948E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684109646"/>
      </p:ext>
    </p:extLst>
  </p:cSld>
  <p:clrMapOvr>
    <a:masterClrMapping/>
  </p:clrMapOvr>
  <p:transition advClick="0" advTm="5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E98E392-5EE5-7901-1D31-C0AEF2E7D3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24EFB6B-FD9C-69D3-01BA-CBE9D662CC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88CF8F-89AF-CE89-CA25-77266E5E3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40326EB-406A-F3B6-8CE2-4AFC95869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F8A2B44-5A00-B1F9-50D1-BFD1D1615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AF0427-D9CC-4083-9C70-9AC523346E89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910702341"/>
      </p:ext>
    </p:extLst>
  </p:cSld>
  <p:clrMapOvr>
    <a:masterClrMapping/>
  </p:clrMapOvr>
  <p:transition advClick="0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5D8A2F-C523-0B84-56E7-0BBEA2E39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CD913A3-E5A3-7353-4886-17108A8947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80E650D-5DF3-206A-4240-E157B1251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460D8A7-B16C-2427-E848-012B0101B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1D2A612-F694-01D9-FB78-A9D7AB46E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850D54-E38E-4AA8-9BBC-CB10E51C2179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56143419"/>
      </p:ext>
    </p:extLst>
  </p:cSld>
  <p:clrMapOvr>
    <a:masterClrMapping/>
  </p:clrMapOvr>
  <p:transition advClick="0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5FCCDC-7F36-28C3-B5F7-D53CEE625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F9EF0C1-FC5E-71DB-03F1-4F617CC61E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9FABB5D-BBBE-6330-98DB-AE5ADEF43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44DA28-6905-E35B-60F4-C033E7017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38F537C-FE38-C66E-0CC1-FDB853192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F8C6FF-17FD-4796-BDEF-500A575961A6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082223864"/>
      </p:ext>
    </p:extLst>
  </p:cSld>
  <p:clrMapOvr>
    <a:masterClrMapping/>
  </p:clrMapOvr>
  <p:transition advClick="0" advTm="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9B6F77-D062-29DA-7776-508DD3C2F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0E1B233-5831-6921-B5E0-70A278CC26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37492D7-5075-E129-D685-6CCAB5A45B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6315B50-C0F5-BD48-AD6F-E486A388D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5BC5C0C-092F-B9A3-6D65-B219E77AA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032D4A2-0ECF-6A92-AA62-E42EBA2A7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E539DB-4640-475F-8424-B3185FB12423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383593824"/>
      </p:ext>
    </p:extLst>
  </p:cSld>
  <p:clrMapOvr>
    <a:masterClrMapping/>
  </p:clrMapOvr>
  <p:transition advClick="0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44392C-7E58-E51D-0E1B-C04C35D9A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92A53E2-7F2F-D17E-1BB1-BE1B3975EA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45E79B6-3530-806B-73D6-766DADF76C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B0C779A-BF61-15D0-93E5-772AF9B273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0CD3E0A-CC65-6872-4A4F-B9184F61E3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76D6145-95B0-273C-8415-61305B9A9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95FDCC9-8638-EC1A-03F1-154DD37C6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199604A-7A6A-49AD-079A-5E735B4F1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4C48C9-B278-41A5-B43A-F66A4ECC9E06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797499887"/>
      </p:ext>
    </p:extLst>
  </p:cSld>
  <p:clrMapOvr>
    <a:masterClrMapping/>
  </p:clrMapOvr>
  <p:transition advClick="0" advTm="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A2F732-7F38-9B45-D4EA-5D480F034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A97195E-BDA9-C21C-1B80-B392088B1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0C38B2A-562F-EA80-DEC3-0FE1300A4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52EB9C7-D40A-214D-3B51-055CFA60D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8D175D-9BB5-4D51-956C-FF3C9D16556A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681112882"/>
      </p:ext>
    </p:extLst>
  </p:cSld>
  <p:clrMapOvr>
    <a:masterClrMapping/>
  </p:clrMapOvr>
  <p:transition advClick="0" advTm="5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D57F473-A187-3F64-778D-8D1EE6C9A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EB0CDC7-7284-7352-1D8A-40AA22AD3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82B229B-8B13-B334-F707-A687C32F2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0889F0-E807-45BE-AEF3-3FEFB96EC20B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334713589"/>
      </p:ext>
    </p:extLst>
  </p:cSld>
  <p:clrMapOvr>
    <a:masterClrMapping/>
  </p:clrMapOvr>
  <p:transition advClick="0" advTm="5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B072B4-B43D-D5B9-B83D-1DAEED95B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D861D8B-17FF-A2A2-D3A4-B9CDDDF409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D0C7B9B-84BB-BE06-0F0E-295217A1A0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62CEAD7-7EA0-9F4E-EEB8-4ED1F9589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675EBC-BFEF-A3A1-4A70-C4E279092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E73D574-CF27-4C88-336D-A9EEC8C89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EC7971-8929-41A6-A203-3885BA7EFD2A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023668358"/>
      </p:ext>
    </p:extLst>
  </p:cSld>
  <p:clrMapOvr>
    <a:masterClrMapping/>
  </p:clrMapOvr>
  <p:transition advClick="0" advTm="5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38B36F-B6C5-A67B-4ED1-A5F28651C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C27C72B-D2BF-5C88-AAF3-2ACA8EE538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4EA1E49-04CF-0617-0A88-1D8D9BA82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EEBFA37-EB09-6A28-7969-9A8411F5C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B2E9672-EA18-3DAC-81EC-B083086C3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9683403-C69D-20DB-B695-F69679DB6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489309-00A0-4234-88E2-D29A3B863FC7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136375638"/>
      </p:ext>
    </p:extLst>
  </p:cSld>
  <p:clrMapOvr>
    <a:masterClrMapping/>
  </p:clrMapOvr>
  <p:transition advClick="0" advTm="5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B0C6DA3-0E11-F84D-99A1-7AC51DD1DA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cambiar el estilo de título	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7A86B46-A413-01A5-99D2-712A4976C0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24BE746-1014-035B-6561-422C1630379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 altLang="es-E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8425541-7319-5FF5-25BB-74BB4BA2899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 altLang="es-E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5E22EF7-63A9-E2B5-3520-41D5CFC7C4D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C97A3AD-CD03-45AA-8FB8-510544ACE084}" type="slidenum">
              <a:rPr lang="es-ES" altLang="es-ES"/>
              <a:pPr/>
              <a:t>‹Nº›</a:t>
            </a:fld>
            <a:endParaRPr lang="es-E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5000">
    <p:fade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B7BF6BF4-7725-8AAC-7CF4-677D80428B3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endParaRPr lang="es-ES" altLang="es-ES" sz="4400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95ADE146-E62F-5DCA-5FFF-E1AA021F8F4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endParaRPr lang="es-ES" altLang="es-ES" sz="3200"/>
          </a:p>
        </p:txBody>
      </p:sp>
      <p:pic>
        <p:nvPicPr>
          <p:cNvPr id="5125" name="Picture 5">
            <a:extLst>
              <a:ext uri="{FF2B5EF4-FFF2-40B4-BE49-F238E27FC236}">
                <a16:creationId xmlns:a16="http://schemas.microsoft.com/office/drawing/2014/main" id="{233575CA-B58B-ADE3-BF2E-7AEE8DB11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125"/>
            <a:ext cx="9144000" cy="612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D2E120C3-E19F-B2C0-6447-E83428104A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5AB8ABA5-ED46-B606-22F8-B382878EBC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14340" name="Picture 4">
            <a:extLst>
              <a:ext uri="{FF2B5EF4-FFF2-40B4-BE49-F238E27FC236}">
                <a16:creationId xmlns:a16="http://schemas.microsoft.com/office/drawing/2014/main" id="{28E28DC6-BBD8-4955-B4B5-09F5FAB28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938"/>
            <a:ext cx="9144000" cy="608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94FC2358-F67C-A172-643B-8B1219F3A2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765051D8-E6FA-964B-FB2E-273CD5CDFC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15364" name="Picture 4">
            <a:extLst>
              <a:ext uri="{FF2B5EF4-FFF2-40B4-BE49-F238E27FC236}">
                <a16:creationId xmlns:a16="http://schemas.microsoft.com/office/drawing/2014/main" id="{A6A66422-4745-C03F-E873-CADF84F17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938"/>
            <a:ext cx="9144000" cy="608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25FEECE9-1F49-ABD9-A799-395FE09D01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B280B7E8-8116-A450-9CDE-F1A2E174E2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16388" name="Picture 4">
            <a:extLst>
              <a:ext uri="{FF2B5EF4-FFF2-40B4-BE49-F238E27FC236}">
                <a16:creationId xmlns:a16="http://schemas.microsoft.com/office/drawing/2014/main" id="{256873AA-9D8E-779E-4E09-94BB20FD2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39BB9110-8F36-74A3-3008-BA0D67FAC2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5ED5F70D-CD1F-7F43-97A1-1907C9EF13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17412" name="Picture 4">
            <a:extLst>
              <a:ext uri="{FF2B5EF4-FFF2-40B4-BE49-F238E27FC236}">
                <a16:creationId xmlns:a16="http://schemas.microsoft.com/office/drawing/2014/main" id="{ABE32AEA-4563-D701-7444-E655BAAD1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608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94E96166-F7A8-D88B-1240-ACF8228425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9564835B-DDF7-2854-B04B-CB0877F53C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18436" name="Picture 4">
            <a:extLst>
              <a:ext uri="{FF2B5EF4-FFF2-40B4-BE49-F238E27FC236}">
                <a16:creationId xmlns:a16="http://schemas.microsoft.com/office/drawing/2014/main" id="{0C3F8AA6-F2AE-E507-0184-777B7B16E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C3E77BCF-76F9-4D91-B65F-95D997EBC2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A1223C85-2FA5-181C-0872-982988C20E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19460" name="Picture 4">
            <a:extLst>
              <a:ext uri="{FF2B5EF4-FFF2-40B4-BE49-F238E27FC236}">
                <a16:creationId xmlns:a16="http://schemas.microsoft.com/office/drawing/2014/main" id="{E3B6C9ED-5172-AD18-4CE7-BE3D574DF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572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A534BEBF-D237-D4AF-5307-EE1A5DB591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D99065E8-F520-57FA-9442-CBB55CF74D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20484" name="Picture 4">
            <a:extLst>
              <a:ext uri="{FF2B5EF4-FFF2-40B4-BE49-F238E27FC236}">
                <a16:creationId xmlns:a16="http://schemas.microsoft.com/office/drawing/2014/main" id="{7B48193A-EE19-8730-6FD0-B868A5FFA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4C70E55A-0203-2ECD-8700-55FE3CD9F0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F0208851-0146-BA16-8D3E-EDFDB4FAE0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21508" name="Picture 4">
            <a:extLst>
              <a:ext uri="{FF2B5EF4-FFF2-40B4-BE49-F238E27FC236}">
                <a16:creationId xmlns:a16="http://schemas.microsoft.com/office/drawing/2014/main" id="{12492EDA-DAFE-3467-930C-B0E45F024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3100"/>
            <a:ext cx="9144000" cy="496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2D55CDCB-6CD6-8E67-08A6-8706BAB73B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5A2009F5-7B8A-2DAA-F1DC-6F7EEAA434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22532" name="Picture 4">
            <a:extLst>
              <a:ext uri="{FF2B5EF4-FFF2-40B4-BE49-F238E27FC236}">
                <a16:creationId xmlns:a16="http://schemas.microsoft.com/office/drawing/2014/main" id="{2C66271B-70C0-8745-5F2D-668A0A4E4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09F8F501-93AA-9E0B-EAAE-D0965B20FF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E6504DA8-8B76-5832-8884-2D35D22E57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23556" name="Picture 4">
            <a:extLst>
              <a:ext uri="{FF2B5EF4-FFF2-40B4-BE49-F238E27FC236}">
                <a16:creationId xmlns:a16="http://schemas.microsoft.com/office/drawing/2014/main" id="{228B67E8-9052-8AD0-1975-047413F38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562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D4F77F5D-8A00-6516-272B-F5619AB027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FCCD3BF2-57E5-01C7-5610-0478FA1D3C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B89A943A-A57F-8B55-2C66-09E1CFCF1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B6C31DE5-71CB-F5F0-29F7-AAE6573E6E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584853FF-5FDB-6422-F7D3-441F3722CF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24580" name="Picture 4">
            <a:extLst>
              <a:ext uri="{FF2B5EF4-FFF2-40B4-BE49-F238E27FC236}">
                <a16:creationId xmlns:a16="http://schemas.microsoft.com/office/drawing/2014/main" id="{DEAD9B58-6EA6-A603-3AAE-E8D769C8A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C66F4ADE-2356-9ADB-7575-744CF7199B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ABAB4A65-C857-05A7-C232-E6F724F6EB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25604" name="Picture 4">
            <a:extLst>
              <a:ext uri="{FF2B5EF4-FFF2-40B4-BE49-F238E27FC236}">
                <a16:creationId xmlns:a16="http://schemas.microsoft.com/office/drawing/2014/main" id="{92440108-0A49-5C7F-73F0-C7748B259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0"/>
            <a:ext cx="41576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DBD574FB-4044-8841-F95D-4B8B5B8EA5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C97C07E3-8845-994F-E001-AE3375DF47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26628" name="Picture 4">
            <a:extLst>
              <a:ext uri="{FF2B5EF4-FFF2-40B4-BE49-F238E27FC236}">
                <a16:creationId xmlns:a16="http://schemas.microsoft.com/office/drawing/2014/main" id="{311B8FBD-3165-7B11-875C-2FD010697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C1EF1AE4-0364-5960-C842-D4F7B7D3F5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55674068-2B8C-3C19-E206-2395FA2AA3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27652" name="Picture 4">
            <a:extLst>
              <a:ext uri="{FF2B5EF4-FFF2-40B4-BE49-F238E27FC236}">
                <a16:creationId xmlns:a16="http://schemas.microsoft.com/office/drawing/2014/main" id="{0228B1D1-112E-F37F-4C65-C489873BF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DBB41736-3FB7-0992-9CBC-A58B30E523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CA43EB8C-ED0C-08D0-79CD-013338769F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28676" name="Picture 4">
            <a:extLst>
              <a:ext uri="{FF2B5EF4-FFF2-40B4-BE49-F238E27FC236}">
                <a16:creationId xmlns:a16="http://schemas.microsoft.com/office/drawing/2014/main" id="{0D1C8A21-3007-826C-0491-CB61F1DC1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48CBF550-AF14-1EC2-475C-BBAECA2FF7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B526F21E-74C6-337F-3B0E-7D7DF248BD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29700" name="Picture 4">
            <a:extLst>
              <a:ext uri="{FF2B5EF4-FFF2-40B4-BE49-F238E27FC236}">
                <a16:creationId xmlns:a16="http://schemas.microsoft.com/office/drawing/2014/main" id="{AA542302-2601-9425-8091-16AAA46AF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A3BD91CC-9802-1DCA-0596-95C025B9F6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D14163FA-389D-9C5A-1255-0DA399CE6C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81732ED1-B942-53BC-F126-346AFA992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AC918654-D242-8CC5-769F-E505E0E970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42B4AA05-7D29-E6DE-BB50-7C833FF70B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0B83075D-17C0-198A-90F2-65CC04D14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0"/>
            <a:ext cx="45513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348EC57B-8CDA-CBF3-50DA-B8A2E64E11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94AFD527-8C56-22D6-84AB-D0938B40FF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D7D4C4D9-201E-C13B-7835-EE37068C0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F062DA65-A703-34E9-C43B-DCA1E8DC5A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2B0BDC01-D43F-2372-6B7E-A536C93E97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2664D44B-B169-ED64-D4EB-A8A9738A1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938"/>
            <a:ext cx="9144000" cy="608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E6828574-6400-A4F7-CCC4-7D280D4E3A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7D2F6B22-641A-8C00-E86F-8B446CA033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868E6959-37CE-71BE-01BB-ACC44AC9B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45608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66CEAC74-9A1B-FFC9-09E4-7FBB3A90F9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7830895A-D340-28FC-118E-A9D907891F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12292" name="Picture 4">
            <a:extLst>
              <a:ext uri="{FF2B5EF4-FFF2-40B4-BE49-F238E27FC236}">
                <a16:creationId xmlns:a16="http://schemas.microsoft.com/office/drawing/2014/main" id="{9B414391-DC0A-F019-EF4B-5E27AB611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45608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1DC76303-284A-6E70-EEA7-7CFD33D0BE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EF2F1B4B-B891-E757-FCBA-4A4995C46B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13316" name="Picture 4">
            <a:extLst>
              <a:ext uri="{FF2B5EF4-FFF2-40B4-BE49-F238E27FC236}">
                <a16:creationId xmlns:a16="http://schemas.microsoft.com/office/drawing/2014/main" id="{989AFFD1-42B8-68A2-1F16-FD72A135A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7239000" cy="677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fade/>
  </p:transition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</TotalTime>
  <Words>0</Words>
  <Application>Microsoft Office PowerPoint</Application>
  <PresentationFormat>Presentación en pantalla (4:3)</PresentationFormat>
  <Paragraphs>0</Paragraphs>
  <Slides>25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27" baseType="lpstr">
      <vt:lpstr>Arial</vt:lpstr>
      <vt:lpstr>Diseño predeterminado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CARIDAD SANCHEZ PAYAN</cp:lastModifiedBy>
  <cp:revision>8</cp:revision>
  <cp:lastPrinted>1601-01-01T00:00:00Z</cp:lastPrinted>
  <dcterms:created xsi:type="dcterms:W3CDTF">1601-01-01T00:00:00Z</dcterms:created>
  <dcterms:modified xsi:type="dcterms:W3CDTF">2023-02-01T10:11:03Z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